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E54DDA-D1EC-D647-BC71-E9D344223AA8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Direct experience storyboard.jpg"/>
            <p:cNvPicPr>
              <a:picLocks noChangeAspect="1"/>
            </p:cNvPicPr>
            <p:nvPr/>
          </p:nvPicPr>
          <p:blipFill>
            <a:blip r:embed="rId2"/>
            <a:srcRect t="17174" b="17174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54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990821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9378417" y="225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14518"/>
              <a:ext cx="1921304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Direct Experience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0952926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Acting out user experiences when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involving users is not possible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859845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8084144" y="5020288"/>
              <a:ext cx="2321715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538428"/>
              <a:ext cx="1803644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Storyboards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FAA371-3A36-7F4C-9473-C589C2B64790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893267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64628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1"/>
              <a:ext cx="20024528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Direct Experience</a:t>
              </a:r>
              <a:r>
                <a:rPr lang="zh-CN" altLang="en-US" sz="16000" spc="-319" dirty="0"/>
                <a:t> </a:t>
              </a:r>
              <a:r>
                <a:rPr lang="en-AU" altLang="zh-CN" sz="16000" spc="-319" dirty="0"/>
                <a:t>	</a:t>
              </a:r>
              <a:r>
                <a:rPr sz="16000" spc="-319" dirty="0"/>
                <a:t>Storyboards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hour]</a:t>
            </a:r>
          </a:p>
        </p:txBody>
      </p:sp>
      <p:sp>
        <p:nvSpPr>
          <p:cNvPr id="152" name="Shape 152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10452506" y="10470228"/>
            <a:ext cx="293008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6A5EC50-E7DA-8C4D-8D7B-83C8D681923D}"/>
              </a:ext>
            </a:extLst>
          </p:cNvPr>
          <p:cNvGrpSpPr/>
          <p:nvPr/>
        </p:nvGrpSpPr>
        <p:grpSpPr>
          <a:xfrm>
            <a:off x="-347308" y="-182936"/>
            <a:ext cx="24810267" cy="13444189"/>
            <a:chOff x="-347308" y="-182936"/>
            <a:chExt cx="24810267" cy="13444189"/>
          </a:xfrm>
        </p:grpSpPr>
        <p:pic>
          <p:nvPicPr>
            <p:cNvPr id="138" name="Direct experience storyboard.jpg"/>
            <p:cNvPicPr>
              <a:picLocks noChangeAspect="1"/>
            </p:cNvPicPr>
            <p:nvPr/>
          </p:nvPicPr>
          <p:blipFill>
            <a:blip r:embed="rId2"/>
            <a:srcRect t="28542" b="285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312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72043" y="661409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visit a location and re-enact a typical user activity. You will generate a photo-narrative storyboard that captures your direct experience of this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activity. Focus on your own design problem, or follow the ‘Museum Visitor Experience’ brief (p.142).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7979450" y="3211558"/>
              <a:ext cx="6242432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3–4 people, smartphone,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paper, sticky tape,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acetate paper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6795" y="632249"/>
              <a:ext cx="1742402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68912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-233723" y="-182936"/>
              <a:ext cx="1787788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Direct Experience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-347308" y="2389766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Storyboards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hour]</a:t>
            </a:r>
          </a:p>
        </p:txBody>
      </p:sp>
      <p:sp>
        <p:nvSpPr>
          <p:cNvPr id="181" name="Shape 181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2" name="Shape 182"/>
          <p:cNvSpPr/>
          <p:nvPr/>
        </p:nvSpPr>
        <p:spPr>
          <a:xfrm>
            <a:off x="5113634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1" name="Shape 191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0452506" y="10470228"/>
            <a:ext cx="293008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CEFA02-38FD-5148-963F-AA4B22A016C6}"/>
              </a:ext>
            </a:extLst>
          </p:cNvPr>
          <p:cNvGrpSpPr/>
          <p:nvPr/>
        </p:nvGrpSpPr>
        <p:grpSpPr>
          <a:xfrm>
            <a:off x="-347308" y="-182936"/>
            <a:ext cx="24810267" cy="13444189"/>
            <a:chOff x="-347308" y="-182936"/>
            <a:chExt cx="24810267" cy="13444189"/>
          </a:xfrm>
        </p:grpSpPr>
        <p:pic>
          <p:nvPicPr>
            <p:cNvPr id="167" name="Direct experience storyboard.jpg"/>
            <p:cNvPicPr>
              <a:picLocks noChangeAspect="1"/>
            </p:cNvPicPr>
            <p:nvPr/>
          </p:nvPicPr>
          <p:blipFill>
            <a:blip r:embed="rId2"/>
            <a:srcRect t="28542" b="285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372043" y="661409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visit a location and re-enact a typical user activity. You will generate a photo-narrative storyboard that captures your direct experience of this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activity. Focus on your own design problem, or follow the ‘Museum Visitor Experience’ brief (p.142).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7979450" y="3211558"/>
              <a:ext cx="6242432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3–4 people, smartphone,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paper, sticky tape,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acetate paper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-6795" y="632249"/>
              <a:ext cx="1742402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7583029F-8FE1-E04A-ACD8-1BA985A5F1A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A9111D96-8F66-4246-9757-64B46DADD351}"/>
                </a:ext>
              </a:extLst>
            </p:cNvPr>
            <p:cNvSpPr/>
            <p:nvPr/>
          </p:nvSpPr>
          <p:spPr>
            <a:xfrm>
              <a:off x="19212262" y="2312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4B5A0D6B-3FA1-3944-BAC1-76D14B205AF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5">
              <a:extLst>
                <a:ext uri="{FF2B5EF4-FFF2-40B4-BE49-F238E27FC236}">
                  <a16:creationId xmlns:a16="http://schemas.microsoft.com/office/drawing/2014/main" id="{AC8870DD-E314-944C-98F6-3C2031083CFF}"/>
                </a:ext>
              </a:extLst>
            </p:cNvPr>
            <p:cNvSpPr/>
            <p:nvPr/>
          </p:nvSpPr>
          <p:spPr>
            <a:xfrm rot="5400000">
              <a:off x="168912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6">
              <a:extLst>
                <a:ext uri="{FF2B5EF4-FFF2-40B4-BE49-F238E27FC236}">
                  <a16:creationId xmlns:a16="http://schemas.microsoft.com/office/drawing/2014/main" id="{2428840E-E6D6-AF46-9C21-D0D349B490FE}"/>
                </a:ext>
              </a:extLst>
            </p:cNvPr>
            <p:cNvSpPr/>
            <p:nvPr/>
          </p:nvSpPr>
          <p:spPr>
            <a:xfrm>
              <a:off x="-233723" y="-182936"/>
              <a:ext cx="1787788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Direct Experience</a:t>
              </a:r>
            </a:p>
          </p:txBody>
        </p:sp>
        <p:sp>
          <p:nvSpPr>
            <p:cNvPr id="35" name="Shape 158">
              <a:extLst>
                <a:ext uri="{FF2B5EF4-FFF2-40B4-BE49-F238E27FC236}">
                  <a16:creationId xmlns:a16="http://schemas.microsoft.com/office/drawing/2014/main" id="{5F7E2ABF-7566-134E-B5EB-39DAFB2F4AB2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DCEFD08E-EDB4-224C-BBE6-81340CA109FF}"/>
                </a:ext>
              </a:extLst>
            </p:cNvPr>
            <p:cNvSpPr/>
            <p:nvPr/>
          </p:nvSpPr>
          <p:spPr>
            <a:xfrm>
              <a:off x="-347308" y="2389766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Storyboards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hour]</a:t>
            </a:r>
          </a:p>
        </p:txBody>
      </p:sp>
      <p:sp>
        <p:nvSpPr>
          <p:cNvPr id="210" name="Shape 210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1" name="Shape 211"/>
          <p:cNvSpPr/>
          <p:nvPr/>
        </p:nvSpPr>
        <p:spPr>
          <a:xfrm>
            <a:off x="1007366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0" name="Shape 220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1" name="Shape 221"/>
          <p:cNvSpPr/>
          <p:nvPr/>
        </p:nvSpPr>
        <p:spPr>
          <a:xfrm>
            <a:off x="10452506" y="10470228"/>
            <a:ext cx="293008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DD3B3E9-563E-9948-A2A0-36ED97ABDB4E}"/>
              </a:ext>
            </a:extLst>
          </p:cNvPr>
          <p:cNvGrpSpPr/>
          <p:nvPr/>
        </p:nvGrpSpPr>
        <p:grpSpPr>
          <a:xfrm>
            <a:off x="-347308" y="-182936"/>
            <a:ext cx="24810267" cy="13444189"/>
            <a:chOff x="-347308" y="-182936"/>
            <a:chExt cx="24810267" cy="13444189"/>
          </a:xfrm>
        </p:grpSpPr>
        <p:pic>
          <p:nvPicPr>
            <p:cNvPr id="196" name="Direct experience storyboard.jpg"/>
            <p:cNvPicPr>
              <a:picLocks noChangeAspect="1"/>
            </p:cNvPicPr>
            <p:nvPr/>
          </p:nvPicPr>
          <p:blipFill>
            <a:blip r:embed="rId2"/>
            <a:srcRect t="28542" b="285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7" name="Shape 19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372043" y="661409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visit a location and re-enact a typical user activity. You will generate a photo-narrative storyboard that captures your direct experience of this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activity. Focus on your own design problem, or follow the ‘Museum Visitor Experience’ brief (p.142). 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7979450" y="3211558"/>
              <a:ext cx="6242432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3–4 people, smartphone,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paper, sticky tape,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acetate paper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-6795" y="632249"/>
              <a:ext cx="1742402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4A71ED06-2884-844B-918F-E41AFC17618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DC37AD82-8000-7747-A5FB-EEF77EDF6176}"/>
                </a:ext>
              </a:extLst>
            </p:cNvPr>
            <p:cNvSpPr/>
            <p:nvPr/>
          </p:nvSpPr>
          <p:spPr>
            <a:xfrm>
              <a:off x="19212262" y="2312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9B639A85-5286-824D-9F7B-5DE8C04AC94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5">
              <a:extLst>
                <a:ext uri="{FF2B5EF4-FFF2-40B4-BE49-F238E27FC236}">
                  <a16:creationId xmlns:a16="http://schemas.microsoft.com/office/drawing/2014/main" id="{BFA7E35E-6CA3-4F4D-82AC-E9002186BEF8}"/>
                </a:ext>
              </a:extLst>
            </p:cNvPr>
            <p:cNvSpPr/>
            <p:nvPr/>
          </p:nvSpPr>
          <p:spPr>
            <a:xfrm rot="5400000">
              <a:off x="168912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6">
              <a:extLst>
                <a:ext uri="{FF2B5EF4-FFF2-40B4-BE49-F238E27FC236}">
                  <a16:creationId xmlns:a16="http://schemas.microsoft.com/office/drawing/2014/main" id="{A74A49B2-3B70-9748-9B50-A3847628BBD4}"/>
                </a:ext>
              </a:extLst>
            </p:cNvPr>
            <p:cNvSpPr/>
            <p:nvPr/>
          </p:nvSpPr>
          <p:spPr>
            <a:xfrm>
              <a:off x="-233723" y="-182936"/>
              <a:ext cx="1787788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Direct Experience</a:t>
              </a:r>
            </a:p>
          </p:txBody>
        </p:sp>
        <p:sp>
          <p:nvSpPr>
            <p:cNvPr id="35" name="Shape 158">
              <a:extLst>
                <a:ext uri="{FF2B5EF4-FFF2-40B4-BE49-F238E27FC236}">
                  <a16:creationId xmlns:a16="http://schemas.microsoft.com/office/drawing/2014/main" id="{974ADFB9-B749-374D-9D79-6357A592E0BB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09DF0560-5770-B343-B5A2-AD5CD1759348}"/>
                </a:ext>
              </a:extLst>
            </p:cNvPr>
            <p:cNvSpPr/>
            <p:nvPr/>
          </p:nvSpPr>
          <p:spPr>
            <a:xfrm>
              <a:off x="-347308" y="2389766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Storyboards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hour]</a:t>
            </a:r>
          </a:p>
        </p:txBody>
      </p:sp>
      <p:sp>
        <p:nvSpPr>
          <p:cNvPr id="239" name="Shape 239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8" name="Shape 248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10452506" y="10470228"/>
            <a:ext cx="293008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mins] </a:t>
            </a:r>
          </a:p>
        </p:txBody>
      </p:sp>
      <p:sp>
        <p:nvSpPr>
          <p:cNvPr id="250" name="Shape 250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7D8C76-AEF0-DB45-9FB7-92A97BDC5D1A}"/>
              </a:ext>
            </a:extLst>
          </p:cNvPr>
          <p:cNvGrpSpPr/>
          <p:nvPr/>
        </p:nvGrpSpPr>
        <p:grpSpPr>
          <a:xfrm>
            <a:off x="-347308" y="-182936"/>
            <a:ext cx="24810267" cy="13444189"/>
            <a:chOff x="-347308" y="-182936"/>
            <a:chExt cx="24810267" cy="13444189"/>
          </a:xfrm>
        </p:grpSpPr>
        <p:pic>
          <p:nvPicPr>
            <p:cNvPr id="225" name="Direct experience storyboard.jpg"/>
            <p:cNvPicPr>
              <a:picLocks noChangeAspect="1"/>
            </p:cNvPicPr>
            <p:nvPr/>
          </p:nvPicPr>
          <p:blipFill>
            <a:blip r:embed="rId2"/>
            <a:srcRect t="28542" b="285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372043" y="661409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visit a location and re-enact a typical user activity. You will generate a photo-narrative storyboard that captures your direct experience of this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activity. Focus on your own design problem, or follow the ‘Museum Visitor Experience’ brief (p.142). 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7979450" y="3211558"/>
              <a:ext cx="6242432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3–4 people, smartphone,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paper, sticky tape,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acetate paper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-6795" y="632249"/>
              <a:ext cx="1742402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5C8841AD-5892-7E4E-927B-8CD53B97C98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9E894DD-CE6C-1E43-A600-4EE45018A7BC}"/>
                </a:ext>
              </a:extLst>
            </p:cNvPr>
            <p:cNvSpPr/>
            <p:nvPr/>
          </p:nvSpPr>
          <p:spPr>
            <a:xfrm>
              <a:off x="19212262" y="2312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51520973-267E-D644-97C6-68E7C066E21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5">
              <a:extLst>
                <a:ext uri="{FF2B5EF4-FFF2-40B4-BE49-F238E27FC236}">
                  <a16:creationId xmlns:a16="http://schemas.microsoft.com/office/drawing/2014/main" id="{FFC5A98B-14F1-2B43-BD2C-576133876BF8}"/>
                </a:ext>
              </a:extLst>
            </p:cNvPr>
            <p:cNvSpPr/>
            <p:nvPr/>
          </p:nvSpPr>
          <p:spPr>
            <a:xfrm rot="5400000">
              <a:off x="168912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6">
              <a:extLst>
                <a:ext uri="{FF2B5EF4-FFF2-40B4-BE49-F238E27FC236}">
                  <a16:creationId xmlns:a16="http://schemas.microsoft.com/office/drawing/2014/main" id="{22A6CDF3-543C-484B-840D-2BFABE63F901}"/>
                </a:ext>
              </a:extLst>
            </p:cNvPr>
            <p:cNvSpPr/>
            <p:nvPr/>
          </p:nvSpPr>
          <p:spPr>
            <a:xfrm>
              <a:off x="-233723" y="-182936"/>
              <a:ext cx="1787788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Direct Experience</a:t>
              </a:r>
            </a:p>
          </p:txBody>
        </p:sp>
        <p:sp>
          <p:nvSpPr>
            <p:cNvPr id="35" name="Shape 158">
              <a:extLst>
                <a:ext uri="{FF2B5EF4-FFF2-40B4-BE49-F238E27FC236}">
                  <a16:creationId xmlns:a16="http://schemas.microsoft.com/office/drawing/2014/main" id="{06CABA0B-638E-A041-822F-0D036574AFD3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995A0968-BC39-FB44-9C5A-14ADD5DA9489}"/>
                </a:ext>
              </a:extLst>
            </p:cNvPr>
            <p:cNvSpPr/>
            <p:nvPr/>
          </p:nvSpPr>
          <p:spPr>
            <a:xfrm>
              <a:off x="-347308" y="2389766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Storyboards</a:t>
              </a:r>
            </a:p>
          </p:txBody>
        </p:sp>
      </p:grpSp>
      <p:sp>
        <p:nvSpPr>
          <p:cNvPr id="252" name="Shape 252"/>
          <p:cNvSpPr/>
          <p:nvPr/>
        </p:nvSpPr>
        <p:spPr>
          <a:xfrm>
            <a:off x="15033697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hour]</a:t>
            </a:r>
          </a:p>
        </p:txBody>
      </p:sp>
      <p:sp>
        <p:nvSpPr>
          <p:cNvPr id="268" name="Shape 268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7" name="Shape 277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10452506" y="10470228"/>
            <a:ext cx="293008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mins] </a:t>
            </a:r>
          </a:p>
        </p:txBody>
      </p:sp>
      <p:sp>
        <p:nvSpPr>
          <p:cNvPr id="279" name="Shape 279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43BC70C-A990-AA4D-A37F-7FBC531E1046}"/>
              </a:ext>
            </a:extLst>
          </p:cNvPr>
          <p:cNvGrpSpPr/>
          <p:nvPr/>
        </p:nvGrpSpPr>
        <p:grpSpPr>
          <a:xfrm>
            <a:off x="-347308" y="-182936"/>
            <a:ext cx="24810267" cy="13444189"/>
            <a:chOff x="-347308" y="-182936"/>
            <a:chExt cx="24810267" cy="13444189"/>
          </a:xfrm>
        </p:grpSpPr>
        <p:pic>
          <p:nvPicPr>
            <p:cNvPr id="254" name="Direct experience storyboard.jpg"/>
            <p:cNvPicPr>
              <a:picLocks noChangeAspect="1"/>
            </p:cNvPicPr>
            <p:nvPr/>
          </p:nvPicPr>
          <p:blipFill>
            <a:blip r:embed="rId2"/>
            <a:srcRect t="28542" b="285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372043" y="661409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visit a location and re-enact a typical user activity. You will generate a photo-narrative storyboard that captures your direct experience of this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activity. Focus on your own design problem, or follow the ‘Museum Visitor Experience’ brief (p.142). 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17979450" y="3211558"/>
              <a:ext cx="6242432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3–4 people, smartphone, pen,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paper, sticky tape,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acetate paper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3" name="Shape 26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-6795" y="632249"/>
              <a:ext cx="1742402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6650398" y="12508777"/>
              <a:ext cx="721423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Matt Fehlberg, Francesca Serpollini,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Mackenzie Etherington, Alex Elton-Pym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2647157E-E4A4-7041-804C-6F2AE4EBAF7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64693335-B3A2-9C43-AF59-9A419FF601C8}"/>
                </a:ext>
              </a:extLst>
            </p:cNvPr>
            <p:cNvSpPr/>
            <p:nvPr/>
          </p:nvSpPr>
          <p:spPr>
            <a:xfrm>
              <a:off x="19212262" y="2312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D1C05F81-72E2-FD4B-A467-366C62B9FA7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5">
              <a:extLst>
                <a:ext uri="{FF2B5EF4-FFF2-40B4-BE49-F238E27FC236}">
                  <a16:creationId xmlns:a16="http://schemas.microsoft.com/office/drawing/2014/main" id="{117AF419-89CB-8E4B-8D71-63A9FB4735CD}"/>
                </a:ext>
              </a:extLst>
            </p:cNvPr>
            <p:cNvSpPr/>
            <p:nvPr/>
          </p:nvSpPr>
          <p:spPr>
            <a:xfrm rot="5400000">
              <a:off x="168912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6">
              <a:extLst>
                <a:ext uri="{FF2B5EF4-FFF2-40B4-BE49-F238E27FC236}">
                  <a16:creationId xmlns:a16="http://schemas.microsoft.com/office/drawing/2014/main" id="{698BEB57-BCEA-124D-9FEC-417B98CECBF0}"/>
                </a:ext>
              </a:extLst>
            </p:cNvPr>
            <p:cNvSpPr/>
            <p:nvPr/>
          </p:nvSpPr>
          <p:spPr>
            <a:xfrm>
              <a:off x="-233723" y="-182936"/>
              <a:ext cx="1787788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Direct Experience</a:t>
              </a:r>
            </a:p>
          </p:txBody>
        </p:sp>
        <p:sp>
          <p:nvSpPr>
            <p:cNvPr id="35" name="Shape 158">
              <a:extLst>
                <a:ext uri="{FF2B5EF4-FFF2-40B4-BE49-F238E27FC236}">
                  <a16:creationId xmlns:a16="http://schemas.microsoft.com/office/drawing/2014/main" id="{CB5FBAE8-7985-3747-BB99-50D2A5B4677D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EBECD37F-FB0B-F44E-986A-5EF7032291DB}"/>
                </a:ext>
              </a:extLst>
            </p:cNvPr>
            <p:cNvSpPr/>
            <p:nvPr/>
          </p:nvSpPr>
          <p:spPr>
            <a:xfrm>
              <a:off x="-347308" y="2389766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Storyboards</a:t>
              </a:r>
            </a:p>
          </p:txBody>
        </p:sp>
      </p:grpSp>
      <p:sp>
        <p:nvSpPr>
          <p:cNvPr id="281" name="Shape 281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CDFF61E-BF5D-B24B-8E15-05BE27EF543E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8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4" name="Shape 28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ED381B0-DBDB-E84D-A845-1C1B1AD900BF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9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9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2" name="Shape 29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956</Words>
  <Application>Microsoft Macintosh PowerPoint</Application>
  <PresentationFormat>Custom</PresentationFormat>
  <Paragraphs>140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10</cp:revision>
  <dcterms:modified xsi:type="dcterms:W3CDTF">2020-01-09T04:27:39Z</dcterms:modified>
</cp:coreProperties>
</file>